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4" r:id="rId1"/>
  </p:sldMasterIdLst>
  <p:notesMasterIdLst>
    <p:notesMasterId r:id="rId3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78" y="-67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hape 2"/>
          <p:cNvSpPr>
            <a:spLocks noGrp="1" noRo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120000 h 120000"/>
            </a:gdLst>
            <a:ahLst/>
            <a:cxnLst>
              <a:cxn ang="0">
                <a:pos x="0" y="0"/>
              </a:cxn>
              <a:cxn ang="0">
                <a:pos x="120000" y="0"/>
              </a:cxn>
              <a:cxn ang="0">
                <a:pos x="120000" y="120000"/>
              </a:cxn>
              <a:cxn ang="0">
                <a:pos x="0" y="120000"/>
              </a:cxn>
            </a:cxnLst>
            <a:rect l="T0" t="T1" r="T2" b="T3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>
            <a:pPr lvl="0"/>
            <a:endParaRPr noProof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742950" indent="-28575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143000" indent="-228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600200" indent="-228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57400" indent="-228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Shape 33"/>
          <p:cNvSpPr>
            <a:spLocks noGrp="1" noRot="1"/>
          </p:cNvSpPr>
          <p:nvPr>
            <p:ph type="sldImg" idx="2"/>
          </p:nvPr>
        </p:nvSpPr>
        <p:spPr>
          <a:noFill/>
          <a:ln/>
        </p:spPr>
      </p:sp>
      <p:sp>
        <p:nvSpPr>
          <p:cNvPr id="10242" name="Shape 34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hape 89"/>
          <p:cNvSpPr>
            <a:spLocks noGrp="1" noRot="1"/>
          </p:cNvSpPr>
          <p:nvPr>
            <p:ph type="sldImg" idx="2"/>
          </p:nvPr>
        </p:nvSpPr>
        <p:spPr>
          <a:noFill/>
          <a:ln/>
        </p:spPr>
      </p:sp>
      <p:sp>
        <p:nvSpPr>
          <p:cNvPr id="28674" name="Shape 90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hape 94"/>
          <p:cNvSpPr>
            <a:spLocks noGrp="1" noRot="1"/>
          </p:cNvSpPr>
          <p:nvPr>
            <p:ph type="sldImg" idx="2"/>
          </p:nvPr>
        </p:nvSpPr>
        <p:spPr>
          <a:noFill/>
          <a:ln/>
        </p:spPr>
      </p:sp>
      <p:sp>
        <p:nvSpPr>
          <p:cNvPr id="30722" name="Shape 95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hape 100"/>
          <p:cNvSpPr>
            <a:spLocks noGrp="1" noRot="1"/>
          </p:cNvSpPr>
          <p:nvPr>
            <p:ph type="sldImg" idx="2"/>
          </p:nvPr>
        </p:nvSpPr>
        <p:spPr>
          <a:noFill/>
          <a:ln/>
        </p:spPr>
      </p:sp>
      <p:sp>
        <p:nvSpPr>
          <p:cNvPr id="32770" name="Shape 101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hape 105"/>
          <p:cNvSpPr>
            <a:spLocks noGrp="1" noRot="1"/>
          </p:cNvSpPr>
          <p:nvPr>
            <p:ph type="sldImg" idx="2"/>
          </p:nvPr>
        </p:nvSpPr>
        <p:spPr>
          <a:noFill/>
          <a:ln/>
        </p:spPr>
      </p:sp>
      <p:sp>
        <p:nvSpPr>
          <p:cNvPr id="34818" name="Shape 106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hape 111"/>
          <p:cNvSpPr>
            <a:spLocks noGrp="1" noRot="1"/>
          </p:cNvSpPr>
          <p:nvPr>
            <p:ph type="sldImg" idx="2"/>
          </p:nvPr>
        </p:nvSpPr>
        <p:spPr>
          <a:noFill/>
          <a:ln/>
        </p:spPr>
      </p:sp>
      <p:sp>
        <p:nvSpPr>
          <p:cNvPr id="36866" name="Shape 112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hape 118"/>
          <p:cNvSpPr>
            <a:spLocks noGrp="1" noRot="1"/>
          </p:cNvSpPr>
          <p:nvPr>
            <p:ph type="sldImg" idx="2"/>
          </p:nvPr>
        </p:nvSpPr>
        <p:spPr>
          <a:noFill/>
          <a:ln/>
        </p:spPr>
      </p:sp>
      <p:sp>
        <p:nvSpPr>
          <p:cNvPr id="38914" name="Shape 119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hape 124"/>
          <p:cNvSpPr>
            <a:spLocks noGrp="1" noRot="1"/>
          </p:cNvSpPr>
          <p:nvPr>
            <p:ph type="sldImg" idx="2"/>
          </p:nvPr>
        </p:nvSpPr>
        <p:spPr>
          <a:noFill/>
          <a:ln/>
        </p:spPr>
      </p:sp>
      <p:sp>
        <p:nvSpPr>
          <p:cNvPr id="40962" name="Shape 125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hape 131"/>
          <p:cNvSpPr>
            <a:spLocks noGrp="1" noRot="1"/>
          </p:cNvSpPr>
          <p:nvPr>
            <p:ph type="sldImg" idx="2"/>
          </p:nvPr>
        </p:nvSpPr>
        <p:spPr>
          <a:noFill/>
          <a:ln/>
        </p:spPr>
      </p:sp>
      <p:sp>
        <p:nvSpPr>
          <p:cNvPr id="43010" name="Shape 132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hape 139"/>
          <p:cNvSpPr>
            <a:spLocks noGrp="1" noRot="1"/>
          </p:cNvSpPr>
          <p:nvPr>
            <p:ph type="sldImg" idx="2"/>
          </p:nvPr>
        </p:nvSpPr>
        <p:spPr>
          <a:noFill/>
          <a:ln/>
        </p:spPr>
      </p:sp>
      <p:sp>
        <p:nvSpPr>
          <p:cNvPr id="45058" name="Shape 140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hape 146"/>
          <p:cNvSpPr>
            <a:spLocks noGrp="1" noRot="1"/>
          </p:cNvSpPr>
          <p:nvPr>
            <p:ph type="sldImg" idx="2"/>
          </p:nvPr>
        </p:nvSpPr>
        <p:spPr>
          <a:noFill/>
          <a:ln/>
        </p:spPr>
      </p:sp>
      <p:sp>
        <p:nvSpPr>
          <p:cNvPr id="47106" name="Shape 147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Shape 40"/>
          <p:cNvSpPr>
            <a:spLocks noGrp="1" noRot="1"/>
          </p:cNvSpPr>
          <p:nvPr>
            <p:ph type="sldImg" idx="2"/>
          </p:nvPr>
        </p:nvSpPr>
        <p:spPr>
          <a:noFill/>
          <a:ln/>
        </p:spPr>
      </p:sp>
      <p:sp>
        <p:nvSpPr>
          <p:cNvPr id="12290" name="Shape 41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hape 154"/>
          <p:cNvSpPr>
            <a:spLocks noGrp="1" noRot="1"/>
          </p:cNvSpPr>
          <p:nvPr>
            <p:ph type="sldImg" idx="2"/>
          </p:nvPr>
        </p:nvSpPr>
        <p:spPr>
          <a:noFill/>
          <a:ln/>
        </p:spPr>
      </p:sp>
      <p:sp>
        <p:nvSpPr>
          <p:cNvPr id="49154" name="Shape 155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hape 162"/>
          <p:cNvSpPr>
            <a:spLocks noGrp="1" noRot="1"/>
          </p:cNvSpPr>
          <p:nvPr>
            <p:ph type="sldImg" idx="2"/>
          </p:nvPr>
        </p:nvSpPr>
        <p:spPr>
          <a:noFill/>
          <a:ln/>
        </p:spPr>
      </p:sp>
      <p:sp>
        <p:nvSpPr>
          <p:cNvPr id="51202" name="Shape 163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hape 168"/>
          <p:cNvSpPr>
            <a:spLocks noGrp="1" noRot="1"/>
          </p:cNvSpPr>
          <p:nvPr>
            <p:ph type="sldImg" idx="2"/>
          </p:nvPr>
        </p:nvSpPr>
        <p:spPr>
          <a:noFill/>
          <a:ln/>
        </p:spPr>
      </p:sp>
      <p:sp>
        <p:nvSpPr>
          <p:cNvPr id="53250" name="Shape 169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Shape 176"/>
          <p:cNvSpPr>
            <a:spLocks noGrp="1" noRot="1"/>
          </p:cNvSpPr>
          <p:nvPr>
            <p:ph type="sldImg" idx="2"/>
          </p:nvPr>
        </p:nvSpPr>
        <p:spPr>
          <a:noFill/>
          <a:ln/>
        </p:spPr>
      </p:sp>
      <p:sp>
        <p:nvSpPr>
          <p:cNvPr id="55298" name="Shape 177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Shape 182"/>
          <p:cNvSpPr>
            <a:spLocks noGrp="1" noRot="1"/>
          </p:cNvSpPr>
          <p:nvPr>
            <p:ph type="sldImg" idx="2"/>
          </p:nvPr>
        </p:nvSpPr>
        <p:spPr>
          <a:noFill/>
          <a:ln/>
        </p:spPr>
      </p:sp>
      <p:sp>
        <p:nvSpPr>
          <p:cNvPr id="57346" name="Shape 183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Shape 190"/>
          <p:cNvSpPr>
            <a:spLocks noGrp="1" noRot="1"/>
          </p:cNvSpPr>
          <p:nvPr>
            <p:ph type="sldImg" idx="2"/>
          </p:nvPr>
        </p:nvSpPr>
        <p:spPr>
          <a:noFill/>
          <a:ln/>
        </p:spPr>
      </p:sp>
      <p:sp>
        <p:nvSpPr>
          <p:cNvPr id="59394" name="Shape 191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Shape 196"/>
          <p:cNvSpPr>
            <a:spLocks noGrp="1" noRot="1"/>
          </p:cNvSpPr>
          <p:nvPr>
            <p:ph type="sldImg" idx="2"/>
          </p:nvPr>
        </p:nvSpPr>
        <p:spPr>
          <a:noFill/>
          <a:ln/>
        </p:spPr>
      </p:sp>
      <p:sp>
        <p:nvSpPr>
          <p:cNvPr id="61442" name="Shape 197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Shape 203"/>
          <p:cNvSpPr>
            <a:spLocks noGrp="1" noRot="1"/>
          </p:cNvSpPr>
          <p:nvPr>
            <p:ph type="sldImg" idx="2"/>
          </p:nvPr>
        </p:nvSpPr>
        <p:spPr>
          <a:noFill/>
          <a:ln/>
        </p:spPr>
      </p:sp>
      <p:sp>
        <p:nvSpPr>
          <p:cNvPr id="63490" name="Shape 204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hape 211"/>
          <p:cNvSpPr>
            <a:spLocks noGrp="1" noRot="1"/>
          </p:cNvSpPr>
          <p:nvPr>
            <p:ph type="sldImg" idx="2"/>
          </p:nvPr>
        </p:nvSpPr>
        <p:spPr>
          <a:noFill/>
          <a:ln/>
        </p:spPr>
      </p:sp>
      <p:sp>
        <p:nvSpPr>
          <p:cNvPr id="65538" name="Shape 212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Shape 217"/>
          <p:cNvSpPr>
            <a:spLocks noGrp="1" noRot="1"/>
          </p:cNvSpPr>
          <p:nvPr>
            <p:ph type="sldImg" idx="2"/>
          </p:nvPr>
        </p:nvSpPr>
        <p:spPr>
          <a:noFill/>
          <a:ln/>
        </p:spPr>
      </p:sp>
      <p:sp>
        <p:nvSpPr>
          <p:cNvPr id="67586" name="Shape 218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Shape 48"/>
          <p:cNvSpPr>
            <a:spLocks noGrp="1" noRot="1"/>
          </p:cNvSpPr>
          <p:nvPr>
            <p:ph type="sldImg" idx="2"/>
          </p:nvPr>
        </p:nvSpPr>
        <p:spPr>
          <a:noFill/>
          <a:ln/>
        </p:spPr>
      </p:sp>
      <p:sp>
        <p:nvSpPr>
          <p:cNvPr id="14338" name="Shape 49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hape 223"/>
          <p:cNvSpPr>
            <a:spLocks noGrp="1" noRot="1"/>
          </p:cNvSpPr>
          <p:nvPr>
            <p:ph type="sldImg" idx="2"/>
          </p:nvPr>
        </p:nvSpPr>
        <p:spPr>
          <a:noFill/>
          <a:ln/>
        </p:spPr>
      </p:sp>
      <p:sp>
        <p:nvSpPr>
          <p:cNvPr id="69634" name="Shape 224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Shape 230"/>
          <p:cNvSpPr>
            <a:spLocks noGrp="1" noRot="1"/>
          </p:cNvSpPr>
          <p:nvPr>
            <p:ph type="sldImg" idx="2"/>
          </p:nvPr>
        </p:nvSpPr>
        <p:spPr>
          <a:noFill/>
          <a:ln/>
        </p:spPr>
      </p:sp>
      <p:sp>
        <p:nvSpPr>
          <p:cNvPr id="71682" name="Shape 231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Shape 236"/>
          <p:cNvSpPr>
            <a:spLocks noGrp="1" noRot="1"/>
          </p:cNvSpPr>
          <p:nvPr>
            <p:ph type="sldImg" idx="2"/>
          </p:nvPr>
        </p:nvSpPr>
        <p:spPr>
          <a:noFill/>
          <a:ln/>
        </p:spPr>
      </p:sp>
      <p:sp>
        <p:nvSpPr>
          <p:cNvPr id="73730" name="Shape 237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Shape 243"/>
          <p:cNvSpPr>
            <a:spLocks noGrp="1" noRot="1"/>
          </p:cNvSpPr>
          <p:nvPr>
            <p:ph type="sldImg" idx="2"/>
          </p:nvPr>
        </p:nvSpPr>
        <p:spPr>
          <a:noFill/>
          <a:ln/>
        </p:spPr>
      </p:sp>
      <p:sp>
        <p:nvSpPr>
          <p:cNvPr id="75778" name="Shape 244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Shape 249"/>
          <p:cNvSpPr>
            <a:spLocks noGrp="1" noRot="1"/>
          </p:cNvSpPr>
          <p:nvPr>
            <p:ph type="sldImg" idx="2"/>
          </p:nvPr>
        </p:nvSpPr>
        <p:spPr>
          <a:noFill/>
          <a:ln/>
        </p:spPr>
      </p:sp>
      <p:sp>
        <p:nvSpPr>
          <p:cNvPr id="77826" name="Shape 250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hape 54"/>
          <p:cNvSpPr>
            <a:spLocks noGrp="1" noRot="1"/>
          </p:cNvSpPr>
          <p:nvPr>
            <p:ph type="sldImg" idx="2"/>
          </p:nvPr>
        </p:nvSpPr>
        <p:spPr>
          <a:noFill/>
          <a:ln/>
        </p:spPr>
      </p:sp>
      <p:sp>
        <p:nvSpPr>
          <p:cNvPr id="16386" name="Shape 55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hape 60"/>
          <p:cNvSpPr>
            <a:spLocks noGrp="1" noRot="1"/>
          </p:cNvSpPr>
          <p:nvPr>
            <p:ph type="sldImg" idx="2"/>
          </p:nvPr>
        </p:nvSpPr>
        <p:spPr>
          <a:noFill/>
          <a:ln/>
        </p:spPr>
      </p:sp>
      <p:sp>
        <p:nvSpPr>
          <p:cNvPr id="18434" name="Shape 61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hape 67"/>
          <p:cNvSpPr>
            <a:spLocks noGrp="1" noRot="1"/>
          </p:cNvSpPr>
          <p:nvPr>
            <p:ph type="sldImg" idx="2"/>
          </p:nvPr>
        </p:nvSpPr>
        <p:spPr>
          <a:noFill/>
          <a:ln/>
        </p:spPr>
      </p:sp>
      <p:sp>
        <p:nvSpPr>
          <p:cNvPr id="20482" name="Shape 68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hape 72"/>
          <p:cNvSpPr>
            <a:spLocks noGrp="1" noRot="1"/>
          </p:cNvSpPr>
          <p:nvPr>
            <p:ph type="sldImg" idx="2"/>
          </p:nvPr>
        </p:nvSpPr>
        <p:spPr>
          <a:noFill/>
          <a:ln/>
        </p:spPr>
      </p:sp>
      <p:sp>
        <p:nvSpPr>
          <p:cNvPr id="22530" name="Shape 73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hape 78"/>
          <p:cNvSpPr>
            <a:spLocks noGrp="1" noRot="1"/>
          </p:cNvSpPr>
          <p:nvPr>
            <p:ph type="sldImg" idx="2"/>
          </p:nvPr>
        </p:nvSpPr>
        <p:spPr>
          <a:noFill/>
          <a:ln/>
        </p:spPr>
      </p:sp>
      <p:sp>
        <p:nvSpPr>
          <p:cNvPr id="24578" name="Shape 79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hape 84"/>
          <p:cNvSpPr>
            <a:spLocks noGrp="1" noRot="1"/>
          </p:cNvSpPr>
          <p:nvPr>
            <p:ph type="sldImg" idx="2"/>
          </p:nvPr>
        </p:nvSpPr>
        <p:spPr>
          <a:noFill/>
          <a:ln/>
        </p:spPr>
      </p:sp>
      <p:sp>
        <p:nvSpPr>
          <p:cNvPr id="26626" name="Shape 85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ctrTitle"/>
          </p:nvPr>
        </p:nvSpPr>
        <p:spPr>
          <a:xfrm>
            <a:off x="685800" y="1583342"/>
            <a:ext cx="7772400" cy="1159799"/>
          </a:xfrm>
          <a:prstGeom prst="rect">
            <a:avLst/>
          </a:prstGeom>
        </p:spPr>
        <p:txBody>
          <a:bodyPr/>
          <a:lstStyle>
            <a:lvl1pPr algn="ctr">
              <a:spcBef>
                <a:spcPts val="0"/>
              </a:spcBef>
              <a:buSzPct val="100000"/>
              <a:defRPr sz="4800"/>
            </a:lvl1pPr>
            <a:lvl2pPr algn="ctr">
              <a:spcBef>
                <a:spcPts val="0"/>
              </a:spcBef>
              <a:buSzPct val="100000"/>
              <a:defRPr sz="4800"/>
            </a:lvl2pPr>
            <a:lvl3pPr algn="ctr">
              <a:spcBef>
                <a:spcPts val="0"/>
              </a:spcBef>
              <a:buSzPct val="100000"/>
              <a:defRPr sz="4800"/>
            </a:lvl3pPr>
            <a:lvl4pPr algn="ctr">
              <a:spcBef>
                <a:spcPts val="0"/>
              </a:spcBef>
              <a:buSzPct val="100000"/>
              <a:defRPr sz="4800"/>
            </a:lvl4pPr>
            <a:lvl5pPr algn="ctr">
              <a:spcBef>
                <a:spcPts val="0"/>
              </a:spcBef>
              <a:buSzPct val="100000"/>
              <a:defRPr sz="4800"/>
            </a:lvl5pPr>
            <a:lvl6pPr algn="ctr">
              <a:spcBef>
                <a:spcPts val="0"/>
              </a:spcBef>
              <a:buSzPct val="100000"/>
              <a:defRPr sz="4800"/>
            </a:lvl6pPr>
            <a:lvl7pPr algn="ctr">
              <a:spcBef>
                <a:spcPts val="0"/>
              </a:spcBef>
              <a:buSzPct val="100000"/>
              <a:defRPr sz="4800"/>
            </a:lvl7pPr>
            <a:lvl8pPr algn="ctr">
              <a:spcBef>
                <a:spcPts val="0"/>
              </a:spcBef>
              <a:buSzPct val="100000"/>
              <a:defRPr sz="4800"/>
            </a:lvl8pPr>
            <a:lvl9pPr algn="ctr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subTitle" idx="1"/>
          </p:nvPr>
        </p:nvSpPr>
        <p:spPr>
          <a:xfrm>
            <a:off x="685800" y="2840053"/>
            <a:ext cx="7772400" cy="784799"/>
          </a:xfrm>
          <a:prstGeom prst="rect">
            <a:avLst/>
          </a:prstGeom>
        </p:spPr>
        <p:txBody>
          <a:bodyPr/>
          <a:lstStyle>
            <a:lvl1pPr algn="ctr">
              <a:spcBef>
                <a:spcPts val="0"/>
              </a:spcBef>
              <a:buClr>
                <a:schemeClr val="dk2"/>
              </a:buClr>
              <a:buNone/>
              <a:defRPr>
                <a:solidFill>
                  <a:schemeClr val="dk2"/>
                </a:solidFill>
              </a:defRPr>
            </a:lvl1pPr>
            <a:lvl2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2pPr>
            <a:lvl3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3pPr>
            <a:lvl4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4pPr>
            <a:lvl5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5pPr>
            <a:lvl6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6pPr>
            <a:lvl7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7pPr>
            <a:lvl8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8pPr>
            <a:lvl9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3994500" cy="3725699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2"/>
          </p:nvPr>
        </p:nvSpPr>
        <p:spPr>
          <a:xfrm>
            <a:off x="4692273" y="1200150"/>
            <a:ext cx="3994500" cy="3725699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457200" y="4406309"/>
            <a:ext cx="8229600" cy="519599"/>
          </a:xfrm>
          <a:prstGeom prst="rect">
            <a:avLst/>
          </a:prstGeom>
        </p:spPr>
        <p:txBody>
          <a:bodyPr/>
          <a:lstStyle>
            <a:lvl1pPr algn="ctr">
              <a:spcBef>
                <a:spcPts val="360"/>
              </a:spcBef>
              <a:buSzPct val="100000"/>
              <a:buNone/>
              <a:defRPr sz="1800"/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5"/>
          <p:cNvSpPr txBox="1"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mtClean="0">
              <a:sym typeface="Arial" charset="0"/>
            </a:endParaRPr>
          </a:p>
        </p:txBody>
      </p:sp>
      <p:sp>
        <p:nvSpPr>
          <p:cNvPr id="1027" name="Shape 6"/>
          <p:cNvSpPr txBox="1"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72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mtClean="0">
              <a:sym typeface="Arial" charset="0"/>
            </a:endParaRPr>
          </a:p>
        </p:txBody>
      </p:sp>
      <p:sp>
        <p:nvSpPr>
          <p:cNvPr id="1028" name="Shape 7"/>
          <p:cNvSpPr txBox="1">
            <a:spLocks noGrp="1"/>
          </p:cNvSpPr>
          <p:nvPr/>
        </p:nvSpPr>
        <p:spPr bwMode="auto">
          <a:xfrm>
            <a:off x="8556625" y="4749800"/>
            <a:ext cx="54927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 anchor="ctr"/>
          <a:lstStyle/>
          <a:p>
            <a:pPr algn="r"/>
            <a:fld id="{97D729A3-0B2B-46E0-A279-07BD84014534}" type="slidenum">
              <a:rPr lang="en-US" sz="1300"/>
              <a:pPr algn="r"/>
              <a:t>‹#›</a:t>
            </a:fld>
            <a:endParaRPr lang="en-US" sz="130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9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berlin.de/mauer/zahlen_fakten/index.en.html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ethe.de/ins/us/lp/prj/top/mat/enindex.htm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hyperlink" Target="http://www.goethe.de/ins/us/lp/prj/top/txl/enindex.htm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Shape 30"/>
          <p:cNvSpPr txBox="1">
            <a:spLocks noGrp="1"/>
          </p:cNvSpPr>
          <p:nvPr>
            <p:ph type="ctrTitle"/>
          </p:nvPr>
        </p:nvSpPr>
        <p:spPr>
          <a:xfrm>
            <a:off x="4441825" y="0"/>
            <a:ext cx="4702175" cy="4089400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>
                <a:srgbClr val="000000"/>
              </a:buClr>
              <a:buSzTx/>
            </a:pPr>
            <a:r>
              <a:rPr lang="en-US" b="1" smtClean="0">
                <a:latin typeface="Arial" charset="0"/>
                <a:cs typeface="Arial" charset="0"/>
              </a:rPr>
              <a:t>Goethe Institut</a:t>
            </a:r>
            <a:br>
              <a:rPr lang="en-US" b="1" smtClean="0">
                <a:latin typeface="Arial" charset="0"/>
                <a:cs typeface="Arial" charset="0"/>
              </a:rPr>
            </a:br>
            <a:r>
              <a:rPr lang="en-US" b="1" smtClean="0">
                <a:latin typeface="Arial" charset="0"/>
                <a:cs typeface="Arial" charset="0"/>
              </a:rPr>
              <a:t/>
            </a:r>
            <a:br>
              <a:rPr lang="en-US" b="1" smtClean="0">
                <a:latin typeface="Arial" charset="0"/>
                <a:cs typeface="Arial" charset="0"/>
              </a:rPr>
            </a:br>
            <a:r>
              <a:rPr lang="en-US" b="1" smtClean="0">
                <a:latin typeface="Arial" charset="0"/>
                <a:cs typeface="Arial" charset="0"/>
              </a:rPr>
              <a:t>Transatlantic Outreach Program</a:t>
            </a:r>
          </a:p>
        </p:txBody>
      </p:sp>
      <p:pic>
        <p:nvPicPr>
          <p:cNvPr id="9218" name="Shape 31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441825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Shape 87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900" y="0"/>
            <a:ext cx="8613775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Shape 92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0"/>
            <a:ext cx="7837488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Shape 97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70263" y="60325"/>
            <a:ext cx="4232275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6" name="Shape 98"/>
          <p:cNvSpPr txBox="1">
            <a:spLocks noChangeArrowheads="1"/>
          </p:cNvSpPr>
          <p:nvPr/>
        </p:nvSpPr>
        <p:spPr bwMode="auto">
          <a:xfrm>
            <a:off x="327025" y="606425"/>
            <a:ext cx="2947988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/>
          <a:lstStyle/>
          <a:p>
            <a:r>
              <a:rPr lang="en-US" sz="3000"/>
              <a:t>MILITARY OCCUPATION:</a:t>
            </a:r>
          </a:p>
          <a:p>
            <a:r>
              <a:rPr lang="en-US" sz="3000"/>
              <a:t>1945-1949</a:t>
            </a:r>
          </a:p>
        </p:txBody>
      </p:sp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Shape 103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16150" y="0"/>
            <a:ext cx="47117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Shape 108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90863" y="0"/>
            <a:ext cx="6092825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2" name="Shape 109"/>
          <p:cNvSpPr txBox="1">
            <a:spLocks noChangeArrowheads="1"/>
          </p:cNvSpPr>
          <p:nvPr/>
        </p:nvSpPr>
        <p:spPr bwMode="auto">
          <a:xfrm>
            <a:off x="146050" y="946150"/>
            <a:ext cx="2944813" cy="343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/>
          <a:lstStyle/>
          <a:p>
            <a:pPr algn="ctr"/>
            <a:r>
              <a:rPr lang="en-US" sz="3000"/>
              <a:t>The Berlin</a:t>
            </a:r>
          </a:p>
          <a:p>
            <a:pPr algn="ctr"/>
            <a:r>
              <a:rPr lang="en-US" sz="3000"/>
              <a:t>Wall</a:t>
            </a:r>
          </a:p>
          <a:p>
            <a:pPr algn="ctr"/>
            <a:r>
              <a:rPr lang="en-US" sz="3000"/>
              <a:t>August 13, 1961-</a:t>
            </a:r>
          </a:p>
          <a:p>
            <a:pPr algn="ctr"/>
            <a:r>
              <a:rPr lang="en-US" sz="3000"/>
              <a:t>November 9, 1989</a:t>
            </a:r>
          </a:p>
        </p:txBody>
      </p:sp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Shape 114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65425" y="0"/>
            <a:ext cx="6378575" cy="358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0" name="Shape 115"/>
          <p:cNvSpPr txBox="1">
            <a:spLocks noChangeArrowheads="1"/>
          </p:cNvSpPr>
          <p:nvPr/>
        </p:nvSpPr>
        <p:spPr bwMode="auto">
          <a:xfrm>
            <a:off x="777875" y="534988"/>
            <a:ext cx="3000375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37891" name="Shape 116"/>
          <p:cNvSpPr txBox="1">
            <a:spLocks noGrp="1"/>
          </p:cNvSpPr>
          <p:nvPr>
            <p:ph type="title"/>
          </p:nvPr>
        </p:nvSpPr>
        <p:spPr>
          <a:xfrm>
            <a:off x="457200" y="266700"/>
            <a:ext cx="2308225" cy="4387850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>
                <a:srgbClr val="000000"/>
              </a:buClr>
            </a:pPr>
            <a:r>
              <a:rPr lang="en-US" sz="3600" b="1" smtClean="0">
                <a:latin typeface="Arial" charset="0"/>
                <a:cs typeface="Arial" charset="0"/>
              </a:rPr>
              <a:t>96 miles</a:t>
            </a:r>
            <a:br>
              <a:rPr lang="en-US" sz="3600" b="1" smtClean="0">
                <a:latin typeface="Arial" charset="0"/>
                <a:cs typeface="Arial" charset="0"/>
              </a:rPr>
            </a:br>
            <a:r>
              <a:rPr lang="en-US" sz="3600" b="1" u="sng" smtClean="0">
                <a:solidFill>
                  <a:schemeClr val="hlink"/>
                </a:solidFill>
                <a:latin typeface="Arial" charset="0"/>
                <a:cs typeface="Arial" charset="0"/>
                <a:hlinkClick r:id="rId4"/>
              </a:rPr>
              <a:t>Statistics</a:t>
            </a:r>
            <a:br>
              <a:rPr lang="en-US" sz="3600" b="1" u="sng" smtClean="0">
                <a:solidFill>
                  <a:schemeClr val="hlink"/>
                </a:solidFill>
                <a:latin typeface="Arial" charset="0"/>
                <a:cs typeface="Arial" charset="0"/>
                <a:hlinkClick r:id="rId4"/>
              </a:rPr>
            </a:br>
            <a:r>
              <a:rPr lang="en-US" sz="3600" b="1" smtClean="0">
                <a:latin typeface="Arial" charset="0"/>
                <a:cs typeface="Arial" charset="0"/>
              </a:rPr>
              <a:t/>
            </a:r>
            <a:br>
              <a:rPr lang="en-US" sz="3600" b="1" smtClean="0">
                <a:latin typeface="Arial" charset="0"/>
                <a:cs typeface="Arial" charset="0"/>
              </a:rPr>
            </a:br>
            <a:r>
              <a:rPr lang="en-US" sz="3600" b="1" smtClean="0">
                <a:latin typeface="Arial" charset="0"/>
                <a:cs typeface="Arial" charset="0"/>
              </a:rPr>
              <a:t/>
            </a:r>
            <a:br>
              <a:rPr lang="en-US" sz="3600" b="1" smtClean="0">
                <a:latin typeface="Arial" charset="0"/>
                <a:cs typeface="Arial" charset="0"/>
              </a:rPr>
            </a:br>
            <a:r>
              <a:rPr lang="en-US" sz="3600" b="1" smtClean="0">
                <a:latin typeface="Arial" charset="0"/>
                <a:cs typeface="Arial" charset="0"/>
              </a:rPr>
              <a:t/>
            </a:r>
            <a:br>
              <a:rPr lang="en-US" sz="3600" b="1" smtClean="0">
                <a:latin typeface="Arial" charset="0"/>
                <a:cs typeface="Arial" charset="0"/>
              </a:rPr>
            </a:br>
            <a:r>
              <a:rPr lang="en-US" sz="3600" b="1" smtClean="0">
                <a:latin typeface="Arial" charset="0"/>
                <a:cs typeface="Arial" charset="0"/>
              </a:rPr>
              <a:t/>
            </a:r>
            <a:br>
              <a:rPr lang="en-US" sz="3600" b="1" smtClean="0">
                <a:latin typeface="Arial" charset="0"/>
                <a:cs typeface="Arial" charset="0"/>
              </a:rPr>
            </a:br>
            <a:endParaRPr lang="en-US" sz="3600" b="1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hape 121"/>
          <p:cNvSpPr txBox="1"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>
                <a:srgbClr val="000000"/>
              </a:buClr>
            </a:pPr>
            <a:r>
              <a:rPr lang="en-US" sz="3000" b="1" smtClean="0">
                <a:latin typeface="Arial" charset="0"/>
                <a:cs typeface="Arial" charset="0"/>
              </a:rPr>
              <a:t>Transatlantic Outreach Program</a:t>
            </a:r>
          </a:p>
        </p:txBody>
      </p:sp>
      <p:sp>
        <p:nvSpPr>
          <p:cNvPr id="39938" name="Shape 122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863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>
                <a:srgbClr val="000000"/>
              </a:buClr>
            </a:pPr>
            <a:r>
              <a:rPr lang="en-US" sz="3000" smtClean="0">
                <a:latin typeface="Arial" charset="0"/>
                <a:cs typeface="Arial" charset="0"/>
              </a:rPr>
              <a:t>Munich: Schools, Dachau, Data Protection, Politicians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</a:pPr>
            <a:r>
              <a:rPr lang="en-US" sz="3000" smtClean="0">
                <a:latin typeface="Arial" charset="0"/>
                <a:cs typeface="Arial" charset="0"/>
              </a:rPr>
              <a:t>Geisa: Point Alpha 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</a:pPr>
            <a:r>
              <a:rPr lang="en-US" sz="3000" smtClean="0">
                <a:latin typeface="Arial" charset="0"/>
                <a:cs typeface="Arial" charset="0"/>
              </a:rPr>
              <a:t>Leipzig: Dresden, Stasi and the Peaceful Revolution 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</a:pPr>
            <a:r>
              <a:rPr lang="en-US" sz="3000" smtClean="0">
                <a:latin typeface="Arial" charset="0"/>
                <a:cs typeface="Arial" charset="0"/>
              </a:rPr>
              <a:t>Berlin: Stasi Museum, Memorials, Potsdam, Immigration, Reichstag</a:t>
            </a:r>
          </a:p>
        </p:txBody>
      </p:sp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Shape 127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88963"/>
            <a:ext cx="384175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6" name="Shape 128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81613" y="534988"/>
            <a:ext cx="384175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Shape 129"/>
          <p:cNvSpPr txBox="1">
            <a:spLocks noGrp="1"/>
          </p:cNvSpPr>
          <p:nvPr>
            <p:ph type="title"/>
          </p:nvPr>
        </p:nvSpPr>
        <p:spPr>
          <a:xfrm>
            <a:off x="0" y="85725"/>
            <a:ext cx="9144000" cy="536575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>
                <a:srgbClr val="000000"/>
              </a:buClr>
            </a:pPr>
            <a:r>
              <a:rPr lang="en-US" sz="3000" b="1" smtClean="0">
                <a:latin typeface="Arial" charset="0"/>
                <a:cs typeface="Arial" charset="0"/>
              </a:rPr>
              <a:t>Munich: Bavaria Wealthy and Conservative</a:t>
            </a:r>
          </a:p>
        </p:txBody>
      </p:sp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hape 134"/>
          <p:cNvSpPr txBox="1">
            <a:spLocks noGrp="1"/>
          </p:cNvSpPr>
          <p:nvPr>
            <p:ph type="title"/>
          </p:nvPr>
        </p:nvSpPr>
        <p:spPr>
          <a:xfrm>
            <a:off x="0" y="0"/>
            <a:ext cx="8486775" cy="525463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>
                <a:srgbClr val="000000"/>
              </a:buClr>
            </a:pPr>
            <a:r>
              <a:rPr lang="en-US" sz="3000" b="1" smtClean="0">
                <a:latin typeface="Arial" charset="0"/>
                <a:cs typeface="Arial" charset="0"/>
              </a:rPr>
              <a:t>Dachau: The First Concentration Camp</a:t>
            </a:r>
          </a:p>
        </p:txBody>
      </p:sp>
      <p:sp>
        <p:nvSpPr>
          <p:cNvPr id="44034" name="Shape 135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863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>
                <a:srgbClr val="000000"/>
              </a:buClr>
            </a:pPr>
            <a:endParaRPr lang="en-US" sz="3000" smtClean="0">
              <a:latin typeface="Arial" charset="0"/>
              <a:cs typeface="Arial" charset="0"/>
            </a:endParaRPr>
          </a:p>
        </p:txBody>
      </p:sp>
      <p:pic>
        <p:nvPicPr>
          <p:cNvPr id="44035" name="Shape 136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73075"/>
            <a:ext cx="6253163" cy="467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Shape 137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70513" y="473075"/>
            <a:ext cx="3587750" cy="480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hape 142"/>
          <p:cNvSpPr txBox="1"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>
                <a:srgbClr val="000000"/>
              </a:buClr>
            </a:pPr>
            <a:endParaRPr lang="en-US" sz="3600" b="1" smtClean="0">
              <a:latin typeface="Arial" charset="0"/>
              <a:cs typeface="Arial" charset="0"/>
            </a:endParaRPr>
          </a:p>
        </p:txBody>
      </p:sp>
      <p:sp>
        <p:nvSpPr>
          <p:cNvPr id="46082" name="Shape 143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863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>
                <a:srgbClr val="000000"/>
              </a:buClr>
            </a:pPr>
            <a:endParaRPr lang="en-US" sz="3000" smtClean="0">
              <a:latin typeface="Arial" charset="0"/>
              <a:cs typeface="Arial" charset="0"/>
            </a:endParaRPr>
          </a:p>
        </p:txBody>
      </p:sp>
      <p:pic>
        <p:nvPicPr>
          <p:cNvPr id="46083" name="Shape 144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01600" y="-1588"/>
            <a:ext cx="9144000" cy="601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Shape 36"/>
          <p:cNvSpPr txBox="1">
            <a:spLocks noGrp="1"/>
          </p:cNvSpPr>
          <p:nvPr>
            <p:ph type="title"/>
          </p:nvPr>
        </p:nvSpPr>
        <p:spPr>
          <a:xfrm>
            <a:off x="0" y="0"/>
            <a:ext cx="3954463" cy="682625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Clr>
                <a:srgbClr val="000000"/>
              </a:buClr>
            </a:pPr>
            <a:r>
              <a:rPr lang="en-US" sz="3600" b="1" smtClean="0">
                <a:latin typeface="Arial" charset="0"/>
                <a:cs typeface="Arial" charset="0"/>
              </a:rPr>
              <a:t>What?</a:t>
            </a:r>
          </a:p>
        </p:txBody>
      </p:sp>
      <p:sp>
        <p:nvSpPr>
          <p:cNvPr id="11266" name="Shape 37"/>
          <p:cNvSpPr txBox="1">
            <a:spLocks noGrp="1"/>
          </p:cNvSpPr>
          <p:nvPr>
            <p:ph type="body" idx="1"/>
          </p:nvPr>
        </p:nvSpPr>
        <p:spPr>
          <a:xfrm>
            <a:off x="0" y="582613"/>
            <a:ext cx="3954463" cy="4560887"/>
          </a:xfrm>
        </p:spPr>
        <p:txBody>
          <a:bodyPr/>
          <a:lstStyle/>
          <a:p>
            <a:pPr marL="457200" indent="-406400" eaLnBrk="1" hangingPunct="1">
              <a:spcBef>
                <a:spcPct val="0"/>
              </a:spcBef>
              <a:buClr>
                <a:srgbClr val="000000"/>
              </a:buClr>
              <a:buFontTx/>
              <a:buAutoNum type="arabicPeriod"/>
            </a:pPr>
            <a:r>
              <a:rPr lang="en-US" sz="2800" b="1" smtClean="0">
                <a:latin typeface="Arial" charset="0"/>
                <a:cs typeface="Arial" charset="0"/>
              </a:rPr>
              <a:t>Transatlantic Outreach Program</a:t>
            </a:r>
            <a:r>
              <a:rPr lang="en-US" sz="2800" smtClean="0">
                <a:latin typeface="Arial" charset="0"/>
                <a:cs typeface="Arial" charset="0"/>
              </a:rPr>
              <a:t> founded in 2002 (Goethe Institut founded in 1951)</a:t>
            </a:r>
          </a:p>
          <a:p>
            <a:pPr marL="457200" indent="-406400" eaLnBrk="1" hangingPunct="1">
              <a:spcBef>
                <a:spcPct val="0"/>
              </a:spcBef>
              <a:buClr>
                <a:srgbClr val="000000"/>
              </a:buClr>
              <a:buFontTx/>
              <a:buAutoNum type="arabicPeriod"/>
            </a:pPr>
            <a:r>
              <a:rPr lang="en-US" sz="2800" smtClean="0">
                <a:latin typeface="Arial" charset="0"/>
                <a:cs typeface="Arial" charset="0"/>
              </a:rPr>
              <a:t>Promote education about Germany</a:t>
            </a:r>
          </a:p>
          <a:p>
            <a:pPr marL="457200" indent="-406400" eaLnBrk="1" hangingPunct="1">
              <a:spcBef>
                <a:spcPct val="0"/>
              </a:spcBef>
              <a:buClr>
                <a:srgbClr val="000000"/>
              </a:buClr>
              <a:buFontTx/>
              <a:buAutoNum type="arabicPeriod"/>
            </a:pPr>
            <a:r>
              <a:rPr lang="en-US" sz="2800" smtClean="0">
                <a:latin typeface="Arial" charset="0"/>
                <a:cs typeface="Arial" charset="0"/>
              </a:rPr>
              <a:t>Provide opportunity to experience Germany</a:t>
            </a:r>
          </a:p>
        </p:txBody>
      </p:sp>
      <p:pic>
        <p:nvPicPr>
          <p:cNvPr id="11267" name="Shape 38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0500" y="0"/>
            <a:ext cx="51435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hape 149"/>
          <p:cNvSpPr txBox="1">
            <a:spLocks noGrp="1"/>
          </p:cNvSpPr>
          <p:nvPr>
            <p:ph type="title"/>
          </p:nvPr>
        </p:nvSpPr>
        <p:spPr>
          <a:xfrm>
            <a:off x="3500438" y="0"/>
            <a:ext cx="5186362" cy="771525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>
                <a:srgbClr val="000000"/>
              </a:buClr>
            </a:pPr>
            <a:r>
              <a:rPr lang="en-US" sz="3600" b="1" smtClean="0">
                <a:latin typeface="Arial" charset="0"/>
                <a:cs typeface="Arial" charset="0"/>
              </a:rPr>
              <a:t>Memorial to the Jews</a:t>
            </a:r>
          </a:p>
        </p:txBody>
      </p:sp>
      <p:sp>
        <p:nvSpPr>
          <p:cNvPr id="48130" name="Shape 150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863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>
                <a:srgbClr val="000000"/>
              </a:buClr>
            </a:pPr>
            <a:endParaRPr lang="en-US" sz="3000" smtClean="0">
              <a:latin typeface="Arial" charset="0"/>
              <a:cs typeface="Arial" charset="0"/>
            </a:endParaRPr>
          </a:p>
        </p:txBody>
      </p:sp>
      <p:pic>
        <p:nvPicPr>
          <p:cNvPr id="48131" name="Shape 151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38425" y="771525"/>
            <a:ext cx="6137275" cy="458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2" name="Shape 152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57200"/>
            <a:ext cx="3500438" cy="468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hape 157"/>
          <p:cNvSpPr txBox="1">
            <a:spLocks noGrp="1"/>
          </p:cNvSpPr>
          <p:nvPr>
            <p:ph type="title"/>
          </p:nvPr>
        </p:nvSpPr>
        <p:spPr>
          <a:xfrm>
            <a:off x="0" y="-22225"/>
            <a:ext cx="4314825" cy="1217613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>
                <a:srgbClr val="000000"/>
              </a:buClr>
            </a:pPr>
            <a:r>
              <a:rPr lang="en-US" sz="3600" b="1" smtClean="0">
                <a:latin typeface="Arial" charset="0"/>
                <a:cs typeface="Arial" charset="0"/>
              </a:rPr>
              <a:t>Memorial to the Homosexuals</a:t>
            </a:r>
          </a:p>
        </p:txBody>
      </p:sp>
      <p:sp>
        <p:nvSpPr>
          <p:cNvPr id="50178" name="Shape 158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863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>
                <a:srgbClr val="000000"/>
              </a:buClr>
            </a:pPr>
            <a:endParaRPr lang="en-US" sz="3000" smtClean="0">
              <a:latin typeface="Arial" charset="0"/>
              <a:cs typeface="Arial" charset="0"/>
            </a:endParaRPr>
          </a:p>
        </p:txBody>
      </p:sp>
      <p:pic>
        <p:nvPicPr>
          <p:cNvPr id="50179" name="Shape 159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76675" y="-42863"/>
            <a:ext cx="4691063" cy="6280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0" name="Shape 160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925" y="1195388"/>
            <a:ext cx="384175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hape 165"/>
          <p:cNvSpPr txBox="1"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>
                <a:srgbClr val="000000"/>
              </a:buClr>
            </a:pPr>
            <a:r>
              <a:rPr lang="en-US" sz="3600" b="1" smtClean="0">
                <a:latin typeface="Arial" charset="0"/>
                <a:cs typeface="Arial" charset="0"/>
              </a:rPr>
              <a:t>Geisa: Point Alpha</a:t>
            </a:r>
          </a:p>
        </p:txBody>
      </p:sp>
      <p:pic>
        <p:nvPicPr>
          <p:cNvPr id="52226" name="Shape 166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91113" y="0"/>
            <a:ext cx="4052887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hape 171"/>
          <p:cNvSpPr txBox="1"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>
                <a:srgbClr val="000000"/>
              </a:buClr>
            </a:pPr>
            <a:endParaRPr lang="en-US" sz="3600" b="1" smtClean="0">
              <a:latin typeface="Arial" charset="0"/>
              <a:cs typeface="Arial" charset="0"/>
            </a:endParaRPr>
          </a:p>
        </p:txBody>
      </p:sp>
      <p:sp>
        <p:nvSpPr>
          <p:cNvPr id="54274" name="Shape 172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863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>
                <a:srgbClr val="000000"/>
              </a:buClr>
            </a:pPr>
            <a:endParaRPr lang="en-US" sz="3000" smtClean="0">
              <a:latin typeface="Arial" charset="0"/>
              <a:cs typeface="Arial" charset="0"/>
            </a:endParaRPr>
          </a:p>
        </p:txBody>
      </p:sp>
      <p:pic>
        <p:nvPicPr>
          <p:cNvPr id="54275" name="Shape 173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38388" y="23813"/>
            <a:ext cx="6886575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6" name="Shape 174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63513" y="-11113"/>
            <a:ext cx="3841751" cy="5143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hape 179"/>
          <p:cNvSpPr txBox="1">
            <a:spLocks noGrp="1"/>
          </p:cNvSpPr>
          <p:nvPr>
            <p:ph type="title"/>
          </p:nvPr>
        </p:nvSpPr>
        <p:spPr>
          <a:xfrm>
            <a:off x="6886575" y="0"/>
            <a:ext cx="2257425" cy="4787900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>
                <a:srgbClr val="000000"/>
              </a:buClr>
            </a:pPr>
            <a:r>
              <a:rPr lang="en-US" sz="3600" b="1" smtClean="0">
                <a:latin typeface="Arial" charset="0"/>
                <a:cs typeface="Arial" charset="0"/>
              </a:rPr>
              <a:t>View from the West’s lookout tower</a:t>
            </a:r>
            <a:br>
              <a:rPr lang="en-US" sz="3600" b="1" smtClean="0">
                <a:latin typeface="Arial" charset="0"/>
                <a:cs typeface="Arial" charset="0"/>
              </a:rPr>
            </a:br>
            <a:r>
              <a:rPr lang="en-US" sz="3600" b="1" smtClean="0">
                <a:latin typeface="Arial" charset="0"/>
                <a:cs typeface="Arial" charset="0"/>
              </a:rPr>
              <a:t/>
            </a:r>
            <a:br>
              <a:rPr lang="en-US" sz="3600" b="1" smtClean="0">
                <a:latin typeface="Arial" charset="0"/>
                <a:cs typeface="Arial" charset="0"/>
              </a:rPr>
            </a:br>
            <a:r>
              <a:rPr lang="en-US" sz="3600" b="1" smtClean="0">
                <a:latin typeface="Arial" charset="0"/>
                <a:cs typeface="Arial" charset="0"/>
              </a:rPr>
              <a:t/>
            </a:r>
            <a:br>
              <a:rPr lang="en-US" sz="3600" b="1" smtClean="0">
                <a:latin typeface="Arial" charset="0"/>
                <a:cs typeface="Arial" charset="0"/>
              </a:rPr>
            </a:br>
            <a:endParaRPr lang="en-US" sz="3600" b="1" smtClean="0">
              <a:latin typeface="Arial" charset="0"/>
              <a:cs typeface="Arial" charset="0"/>
            </a:endParaRPr>
          </a:p>
        </p:txBody>
      </p:sp>
      <p:pic>
        <p:nvPicPr>
          <p:cNvPr id="56322" name="Shape 180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6886575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hape 185"/>
          <p:cNvSpPr txBox="1">
            <a:spLocks noGrp="1"/>
          </p:cNvSpPr>
          <p:nvPr>
            <p:ph type="title"/>
          </p:nvPr>
        </p:nvSpPr>
        <p:spPr>
          <a:xfrm>
            <a:off x="0" y="-22225"/>
            <a:ext cx="8229600" cy="857250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>
                <a:srgbClr val="000000"/>
              </a:buClr>
            </a:pPr>
            <a:r>
              <a:rPr lang="en-US" sz="3600" b="1" smtClean="0">
                <a:latin typeface="Arial" charset="0"/>
                <a:cs typeface="Arial" charset="0"/>
              </a:rPr>
              <a:t>Leipzig and Revolution</a:t>
            </a:r>
          </a:p>
        </p:txBody>
      </p:sp>
      <p:sp>
        <p:nvSpPr>
          <p:cNvPr id="58370" name="Shape 186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863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>
                <a:srgbClr val="000000"/>
              </a:buClr>
            </a:pPr>
            <a:endParaRPr lang="en-US" sz="3000" smtClean="0">
              <a:latin typeface="Arial" charset="0"/>
              <a:cs typeface="Arial" charset="0"/>
            </a:endParaRPr>
          </a:p>
        </p:txBody>
      </p:sp>
      <p:pic>
        <p:nvPicPr>
          <p:cNvPr id="58371" name="Shape 187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2700" y="798513"/>
            <a:ext cx="5756275" cy="429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2" name="Shape 188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3500" y="11113"/>
            <a:ext cx="384175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Shape 193"/>
          <p:cNvSpPr txBox="1">
            <a:spLocks noGrp="1"/>
          </p:cNvSpPr>
          <p:nvPr>
            <p:ph type="title"/>
          </p:nvPr>
        </p:nvSpPr>
        <p:spPr>
          <a:xfrm>
            <a:off x="228600" y="1044575"/>
            <a:ext cx="2016125" cy="2246313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>
                <a:srgbClr val="000000"/>
              </a:buClr>
            </a:pPr>
            <a:r>
              <a:rPr lang="en-US" sz="3600" b="1" smtClean="0">
                <a:latin typeface="Arial" charset="0"/>
                <a:cs typeface="Arial" charset="0"/>
              </a:rPr>
              <a:t>Fuck the Stasi</a:t>
            </a:r>
          </a:p>
        </p:txBody>
      </p:sp>
      <p:pic>
        <p:nvPicPr>
          <p:cNvPr id="60418" name="Shape 194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25725" y="0"/>
            <a:ext cx="6497638" cy="485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hape 199"/>
          <p:cNvSpPr txBox="1"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>
                <a:srgbClr val="000000"/>
              </a:buClr>
            </a:pPr>
            <a:r>
              <a:rPr lang="en-US" sz="3600" b="1" smtClean="0">
                <a:latin typeface="Arial" charset="0"/>
                <a:cs typeface="Arial" charset="0"/>
              </a:rPr>
              <a:t>Berlin: Stasi</a:t>
            </a:r>
          </a:p>
        </p:txBody>
      </p:sp>
      <p:pic>
        <p:nvPicPr>
          <p:cNvPr id="62466" name="Shape 200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79488"/>
            <a:ext cx="6162675" cy="460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7" name="Shape 201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02250" y="4763"/>
            <a:ext cx="3841750" cy="537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Shape 206"/>
          <p:cNvSpPr txBox="1">
            <a:spLocks noGrp="1"/>
          </p:cNvSpPr>
          <p:nvPr>
            <p:ph type="title"/>
          </p:nvPr>
        </p:nvSpPr>
        <p:spPr>
          <a:xfrm>
            <a:off x="0" y="-22225"/>
            <a:ext cx="8229600" cy="857250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>
                <a:srgbClr val="000000"/>
              </a:buClr>
            </a:pPr>
            <a:r>
              <a:rPr lang="en-US" sz="3600" b="1" smtClean="0">
                <a:latin typeface="Arial" charset="0"/>
                <a:cs typeface="Arial" charset="0"/>
              </a:rPr>
              <a:t>Potsdam Prison</a:t>
            </a:r>
          </a:p>
        </p:txBody>
      </p:sp>
      <p:sp>
        <p:nvSpPr>
          <p:cNvPr id="64514" name="Shape 207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863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>
                <a:srgbClr val="000000"/>
              </a:buClr>
            </a:pPr>
            <a:endParaRPr lang="en-US" sz="3000" smtClean="0">
              <a:latin typeface="Arial" charset="0"/>
              <a:cs typeface="Arial" charset="0"/>
            </a:endParaRPr>
          </a:p>
        </p:txBody>
      </p:sp>
      <p:pic>
        <p:nvPicPr>
          <p:cNvPr id="64515" name="Shape 208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46725" y="404813"/>
            <a:ext cx="3589338" cy="480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6" name="Shape 209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23813" y="833438"/>
            <a:ext cx="5653088" cy="422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Shape 214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2725" y="42863"/>
            <a:ext cx="384175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2" name="Shape 215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384175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Shape 43"/>
          <p:cNvSpPr txBox="1">
            <a:spLocks noGrp="1"/>
          </p:cNvSpPr>
          <p:nvPr>
            <p:ph type="title"/>
          </p:nvPr>
        </p:nvSpPr>
        <p:spPr>
          <a:xfrm>
            <a:off x="0" y="-38100"/>
            <a:ext cx="2838450" cy="603250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>
                <a:srgbClr val="000000"/>
              </a:buClr>
            </a:pPr>
            <a:r>
              <a:rPr lang="en-US" sz="3600" b="1" smtClean="0">
                <a:latin typeface="Arial" charset="0"/>
                <a:cs typeface="Arial" charset="0"/>
              </a:rPr>
              <a:t>Resources</a:t>
            </a:r>
          </a:p>
        </p:txBody>
      </p:sp>
      <p:sp>
        <p:nvSpPr>
          <p:cNvPr id="13314" name="Shape 44"/>
          <p:cNvSpPr txBox="1">
            <a:spLocks noGrp="1"/>
          </p:cNvSpPr>
          <p:nvPr>
            <p:ph type="body" idx="1"/>
          </p:nvPr>
        </p:nvSpPr>
        <p:spPr>
          <a:xfrm>
            <a:off x="0" y="250825"/>
            <a:ext cx="8802688" cy="603250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>
                <a:srgbClr val="000000"/>
              </a:buClr>
            </a:pPr>
            <a:r>
              <a:rPr lang="en-US" sz="2400" u="sng" smtClean="0">
                <a:solidFill>
                  <a:schemeClr val="hlink"/>
                </a:solidFill>
                <a:latin typeface="Arial" charset="0"/>
                <a:cs typeface="Arial" charset="0"/>
                <a:hlinkClick r:id="rId3"/>
              </a:rPr>
              <a:t>Teaching Materials</a:t>
            </a:r>
            <a:r>
              <a:rPr lang="en-US" sz="2400" smtClean="0">
                <a:latin typeface="Arial" charset="0"/>
                <a:cs typeface="Arial" charset="0"/>
              </a:rPr>
              <a:t> and 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</a:pPr>
            <a:r>
              <a:rPr lang="en-US" sz="2400" u="sng" smtClean="0">
                <a:solidFill>
                  <a:schemeClr val="hlink"/>
                </a:solidFill>
                <a:latin typeface="Arial" charset="0"/>
                <a:cs typeface="Arial" charset="0"/>
                <a:hlinkClick r:id="rId4"/>
              </a:rPr>
              <a:t>German Study Tours</a:t>
            </a:r>
          </a:p>
        </p:txBody>
      </p:sp>
      <p:pic>
        <p:nvPicPr>
          <p:cNvPr id="13315" name="Shape 45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80025" y="-228600"/>
            <a:ext cx="3841750" cy="537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Shape 46"/>
          <p:cNvPicPr preferRelativeResize="0"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675" y="1195388"/>
            <a:ext cx="5305425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Shape 220"/>
          <p:cNvSpPr txBox="1">
            <a:spLocks noGrp="1"/>
          </p:cNvSpPr>
          <p:nvPr>
            <p:ph type="body" idx="1"/>
          </p:nvPr>
        </p:nvSpPr>
        <p:spPr>
          <a:xfrm>
            <a:off x="6892925" y="1200150"/>
            <a:ext cx="2197100" cy="3257550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>
                <a:srgbClr val="000000"/>
              </a:buClr>
            </a:pPr>
            <a:r>
              <a:rPr lang="en-US" sz="3000" smtClean="0">
                <a:latin typeface="Arial" charset="0"/>
                <a:cs typeface="Arial" charset="0"/>
              </a:rPr>
              <a:t>Berlin: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</a:pPr>
            <a:r>
              <a:rPr lang="en-US" sz="3000" smtClean="0">
                <a:latin typeface="Arial" charset="0"/>
                <a:cs typeface="Arial" charset="0"/>
              </a:rPr>
              <a:t>Beautiful, Tarnished Berlin</a:t>
            </a:r>
          </a:p>
        </p:txBody>
      </p:sp>
      <p:pic>
        <p:nvPicPr>
          <p:cNvPr id="68610" name="Shape 221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0" y="12700"/>
            <a:ext cx="6886575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Shape 226"/>
          <p:cNvSpPr txBox="1"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>
                <a:srgbClr val="000000"/>
              </a:buClr>
            </a:pPr>
            <a:endParaRPr lang="en-US" sz="3600" b="1" smtClean="0">
              <a:latin typeface="Arial" charset="0"/>
              <a:cs typeface="Arial" charset="0"/>
            </a:endParaRPr>
          </a:p>
        </p:txBody>
      </p:sp>
      <p:sp>
        <p:nvSpPr>
          <p:cNvPr id="70658" name="Shape 227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863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>
                <a:srgbClr val="000000"/>
              </a:buClr>
            </a:pPr>
            <a:endParaRPr lang="en-US" sz="3000" smtClean="0">
              <a:latin typeface="Arial" charset="0"/>
              <a:cs typeface="Arial" charset="0"/>
            </a:endParaRPr>
          </a:p>
        </p:txBody>
      </p:sp>
      <p:pic>
        <p:nvPicPr>
          <p:cNvPr id="70659" name="Shape 228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338" y="-46038"/>
            <a:ext cx="9144000" cy="5143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Shape 233"/>
          <p:cNvSpPr txBox="1">
            <a:spLocks noGrp="1"/>
          </p:cNvSpPr>
          <p:nvPr>
            <p:ph type="title"/>
          </p:nvPr>
        </p:nvSpPr>
        <p:spPr>
          <a:xfrm>
            <a:off x="6886575" y="206375"/>
            <a:ext cx="1830388" cy="2312988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>
                <a:srgbClr val="000000"/>
              </a:buClr>
            </a:pPr>
            <a:r>
              <a:rPr lang="en-US" sz="3600" b="1" smtClean="0">
                <a:latin typeface="Arial" charset="0"/>
                <a:cs typeface="Arial" charset="0"/>
              </a:rPr>
              <a:t/>
            </a:r>
            <a:br>
              <a:rPr lang="en-US" sz="3600" b="1" smtClean="0">
                <a:latin typeface="Arial" charset="0"/>
                <a:cs typeface="Arial" charset="0"/>
              </a:rPr>
            </a:br>
            <a:r>
              <a:rPr lang="en-US" sz="3600" b="1" smtClean="0">
                <a:latin typeface="Arial" charset="0"/>
                <a:cs typeface="Arial" charset="0"/>
              </a:rPr>
              <a:t/>
            </a:r>
            <a:br>
              <a:rPr lang="en-US" sz="3600" b="1" smtClean="0">
                <a:latin typeface="Arial" charset="0"/>
                <a:cs typeface="Arial" charset="0"/>
              </a:rPr>
            </a:br>
            <a:r>
              <a:rPr lang="en-US" sz="3600" b="1" smtClean="0">
                <a:latin typeface="Arial" charset="0"/>
                <a:cs typeface="Arial" charset="0"/>
              </a:rPr>
              <a:t/>
            </a:r>
            <a:br>
              <a:rPr lang="en-US" sz="3600" b="1" smtClean="0">
                <a:latin typeface="Arial" charset="0"/>
                <a:cs typeface="Arial" charset="0"/>
              </a:rPr>
            </a:br>
            <a:r>
              <a:rPr lang="en-US" sz="3600" b="1" smtClean="0">
                <a:latin typeface="Arial" charset="0"/>
                <a:cs typeface="Arial" charset="0"/>
              </a:rPr>
              <a:t/>
            </a:r>
            <a:br>
              <a:rPr lang="en-US" sz="3600" b="1" smtClean="0">
                <a:latin typeface="Arial" charset="0"/>
                <a:cs typeface="Arial" charset="0"/>
              </a:rPr>
            </a:br>
            <a:r>
              <a:rPr lang="en-US" sz="3600" b="1" smtClean="0">
                <a:latin typeface="Arial" charset="0"/>
                <a:cs typeface="Arial" charset="0"/>
              </a:rPr>
              <a:t/>
            </a:r>
            <a:br>
              <a:rPr lang="en-US" sz="3600" b="1" smtClean="0">
                <a:latin typeface="Arial" charset="0"/>
                <a:cs typeface="Arial" charset="0"/>
              </a:rPr>
            </a:br>
            <a:r>
              <a:rPr lang="en-US" sz="3600" b="1" smtClean="0">
                <a:latin typeface="Arial" charset="0"/>
                <a:cs typeface="Arial" charset="0"/>
              </a:rPr>
              <a:t>The Wall</a:t>
            </a:r>
            <a:br>
              <a:rPr lang="en-US" sz="3600" b="1" smtClean="0">
                <a:latin typeface="Arial" charset="0"/>
                <a:cs typeface="Arial" charset="0"/>
              </a:rPr>
            </a:br>
            <a:r>
              <a:rPr lang="en-US" sz="3600" b="1" smtClean="0">
                <a:latin typeface="Arial" charset="0"/>
                <a:cs typeface="Arial" charset="0"/>
              </a:rPr>
              <a:t/>
            </a:r>
            <a:br>
              <a:rPr lang="en-US" sz="3600" b="1" smtClean="0">
                <a:latin typeface="Arial" charset="0"/>
                <a:cs typeface="Arial" charset="0"/>
              </a:rPr>
            </a:br>
            <a:endParaRPr lang="en-US" sz="3600" b="1" smtClean="0">
              <a:latin typeface="Arial" charset="0"/>
              <a:cs typeface="Arial" charset="0"/>
            </a:endParaRPr>
          </a:p>
        </p:txBody>
      </p:sp>
      <p:pic>
        <p:nvPicPr>
          <p:cNvPr id="72706" name="Shape 234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6886575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Shape 239"/>
          <p:cNvSpPr txBox="1">
            <a:spLocks noGrp="1"/>
          </p:cNvSpPr>
          <p:nvPr>
            <p:ph type="title"/>
          </p:nvPr>
        </p:nvSpPr>
        <p:spPr>
          <a:xfrm>
            <a:off x="20638" y="-33338"/>
            <a:ext cx="3286125" cy="1073151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>
                <a:srgbClr val="000000"/>
              </a:buClr>
            </a:pPr>
            <a:r>
              <a:rPr lang="en-US" sz="3200" b="1" smtClean="0">
                <a:latin typeface="Arial" charset="0"/>
                <a:cs typeface="Arial" charset="0"/>
              </a:rPr>
              <a:t>The Reichstag</a:t>
            </a:r>
          </a:p>
        </p:txBody>
      </p:sp>
      <p:pic>
        <p:nvPicPr>
          <p:cNvPr id="74754" name="Shape 240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06763" y="-44450"/>
            <a:ext cx="5853112" cy="437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5" name="Shape 241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638" y="1001713"/>
            <a:ext cx="384175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Shape 246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94288" y="0"/>
            <a:ext cx="384175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2" name="Shape 247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384175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hape 51"/>
          <p:cNvSpPr txBox="1">
            <a:spLocks noGrp="1"/>
          </p:cNvSpPr>
          <p:nvPr>
            <p:ph type="title"/>
          </p:nvPr>
        </p:nvSpPr>
        <p:spPr>
          <a:xfrm>
            <a:off x="457200" y="206375"/>
            <a:ext cx="8229600" cy="4225925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>
                <a:srgbClr val="000000"/>
              </a:buClr>
            </a:pPr>
            <a:r>
              <a:rPr lang="en-US" sz="3600" b="1" smtClean="0">
                <a:latin typeface="Arial" charset="0"/>
                <a:cs typeface="Arial" charset="0"/>
              </a:rPr>
              <a:t>Holy </a:t>
            </a:r>
            <a:br>
              <a:rPr lang="en-US" sz="3600" b="1" smtClean="0">
                <a:latin typeface="Arial" charset="0"/>
                <a:cs typeface="Arial" charset="0"/>
              </a:rPr>
            </a:br>
            <a:r>
              <a:rPr lang="en-US" sz="3600" b="1" smtClean="0">
                <a:latin typeface="Arial" charset="0"/>
                <a:cs typeface="Arial" charset="0"/>
              </a:rPr>
              <a:t>Roman </a:t>
            </a:r>
            <a:br>
              <a:rPr lang="en-US" sz="3600" b="1" smtClean="0">
                <a:latin typeface="Arial" charset="0"/>
                <a:cs typeface="Arial" charset="0"/>
              </a:rPr>
            </a:br>
            <a:r>
              <a:rPr lang="en-US" sz="3600" b="1" smtClean="0">
                <a:latin typeface="Arial" charset="0"/>
                <a:cs typeface="Arial" charset="0"/>
              </a:rPr>
              <a:t>Empire:</a:t>
            </a:r>
            <a:br>
              <a:rPr lang="en-US" sz="3600" b="1" smtClean="0">
                <a:latin typeface="Arial" charset="0"/>
                <a:cs typeface="Arial" charset="0"/>
              </a:rPr>
            </a:br>
            <a:r>
              <a:rPr lang="en-US" sz="3600" b="1" smtClean="0">
                <a:latin typeface="Arial" charset="0"/>
                <a:cs typeface="Arial" charset="0"/>
              </a:rPr>
              <a:t>962-1806</a:t>
            </a:r>
            <a:br>
              <a:rPr lang="en-US" sz="3600" b="1" smtClean="0">
                <a:latin typeface="Arial" charset="0"/>
                <a:cs typeface="Arial" charset="0"/>
              </a:rPr>
            </a:br>
            <a:r>
              <a:rPr lang="en-US" sz="3600" b="1" smtClean="0">
                <a:latin typeface="Arial" charset="0"/>
                <a:cs typeface="Arial" charset="0"/>
              </a:rPr>
              <a:t/>
            </a:r>
            <a:br>
              <a:rPr lang="en-US" sz="3600" b="1" smtClean="0">
                <a:latin typeface="Arial" charset="0"/>
                <a:cs typeface="Arial" charset="0"/>
              </a:rPr>
            </a:br>
            <a:endParaRPr lang="en-US" sz="3600" b="1" smtClean="0">
              <a:latin typeface="Arial" charset="0"/>
              <a:cs typeface="Arial" charset="0"/>
            </a:endParaRPr>
          </a:p>
        </p:txBody>
      </p:sp>
      <p:pic>
        <p:nvPicPr>
          <p:cNvPr id="15362" name="Shape 52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76500" y="0"/>
            <a:ext cx="4191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Shape 57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0313" y="0"/>
            <a:ext cx="6643687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Shape 58"/>
          <p:cNvSpPr txBox="1">
            <a:spLocks noChangeArrowheads="1"/>
          </p:cNvSpPr>
          <p:nvPr/>
        </p:nvSpPr>
        <p:spPr bwMode="auto">
          <a:xfrm>
            <a:off x="190500" y="1052513"/>
            <a:ext cx="2211388" cy="217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/>
          <a:lstStyle/>
          <a:p>
            <a:r>
              <a:rPr lang="en-US" sz="2400"/>
              <a:t>CONGRESS OF VIENNA</a:t>
            </a:r>
          </a:p>
          <a:p>
            <a:r>
              <a:rPr lang="en-US" sz="2400"/>
              <a:t>1815</a:t>
            </a:r>
          </a:p>
        </p:txBody>
      </p:sp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hape 63"/>
          <p:cNvSpPr txBox="1"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>
                <a:srgbClr val="000000"/>
              </a:buClr>
            </a:pPr>
            <a:endParaRPr lang="en-US" sz="3600" b="1" smtClean="0">
              <a:latin typeface="Arial" charset="0"/>
              <a:cs typeface="Arial" charset="0"/>
            </a:endParaRPr>
          </a:p>
        </p:txBody>
      </p:sp>
      <p:sp>
        <p:nvSpPr>
          <p:cNvPr id="19458" name="Shape 64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863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>
                <a:srgbClr val="000000"/>
              </a:buClr>
            </a:pPr>
            <a:endParaRPr lang="en-US" sz="3000" smtClean="0">
              <a:latin typeface="Arial" charset="0"/>
              <a:cs typeface="Arial" charset="0"/>
            </a:endParaRPr>
          </a:p>
        </p:txBody>
      </p:sp>
      <p:pic>
        <p:nvPicPr>
          <p:cNvPr id="19459" name="Shape 65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438" y="11113"/>
            <a:ext cx="8747125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Shape 70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65250" y="0"/>
            <a:ext cx="6858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hape 75"/>
          <p:cNvSpPr txBox="1">
            <a:spLocks noGrp="1"/>
          </p:cNvSpPr>
          <p:nvPr>
            <p:ph type="title"/>
          </p:nvPr>
        </p:nvSpPr>
        <p:spPr>
          <a:xfrm>
            <a:off x="0" y="0"/>
            <a:ext cx="2422525" cy="3771900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>
                <a:srgbClr val="000000"/>
              </a:buClr>
            </a:pPr>
            <a:r>
              <a:rPr lang="en-US" sz="3600" b="1" smtClean="0">
                <a:latin typeface="Arial" charset="0"/>
                <a:cs typeface="Arial" charset="0"/>
              </a:rPr>
              <a:t>World</a:t>
            </a:r>
            <a:br>
              <a:rPr lang="en-US" sz="3600" b="1" smtClean="0">
                <a:latin typeface="Arial" charset="0"/>
                <a:cs typeface="Arial" charset="0"/>
              </a:rPr>
            </a:br>
            <a:r>
              <a:rPr lang="en-US" sz="3600" b="1" smtClean="0">
                <a:latin typeface="Arial" charset="0"/>
                <a:cs typeface="Arial" charset="0"/>
              </a:rPr>
              <a:t>War I: </a:t>
            </a:r>
            <a:br>
              <a:rPr lang="en-US" sz="3600" b="1" smtClean="0">
                <a:latin typeface="Arial" charset="0"/>
                <a:cs typeface="Arial" charset="0"/>
              </a:rPr>
            </a:br>
            <a:r>
              <a:rPr lang="en-US" sz="3600" b="1" smtClean="0">
                <a:latin typeface="Arial" charset="0"/>
                <a:cs typeface="Arial" charset="0"/>
              </a:rPr>
              <a:t>1914-1918</a:t>
            </a:r>
            <a:br>
              <a:rPr lang="en-US" sz="3600" b="1" smtClean="0">
                <a:latin typeface="Arial" charset="0"/>
                <a:cs typeface="Arial" charset="0"/>
              </a:rPr>
            </a:br>
            <a:r>
              <a:rPr lang="en-US" sz="3600" b="1" smtClean="0">
                <a:latin typeface="Arial" charset="0"/>
                <a:cs typeface="Arial" charset="0"/>
              </a:rPr>
              <a:t/>
            </a:r>
            <a:br>
              <a:rPr lang="en-US" sz="3600" b="1" smtClean="0">
                <a:latin typeface="Arial" charset="0"/>
                <a:cs typeface="Arial" charset="0"/>
              </a:rPr>
            </a:br>
            <a:endParaRPr lang="en-US" sz="3600" b="1" smtClean="0">
              <a:latin typeface="Arial" charset="0"/>
              <a:cs typeface="Arial" charset="0"/>
            </a:endParaRPr>
          </a:p>
        </p:txBody>
      </p:sp>
      <p:pic>
        <p:nvPicPr>
          <p:cNvPr id="23554" name="Shape 76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87613" y="0"/>
            <a:ext cx="6176962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hape 81"/>
          <p:cNvSpPr txBox="1">
            <a:spLocks noGrp="1"/>
          </p:cNvSpPr>
          <p:nvPr>
            <p:ph type="title"/>
          </p:nvPr>
        </p:nvSpPr>
        <p:spPr>
          <a:xfrm>
            <a:off x="0" y="-22225"/>
            <a:ext cx="1890713" cy="5143500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>
                <a:srgbClr val="000000"/>
              </a:buClr>
            </a:pPr>
            <a:r>
              <a:rPr lang="en-US" sz="3600" b="1" smtClean="0">
                <a:latin typeface="Arial" charset="0"/>
                <a:cs typeface="Arial" charset="0"/>
              </a:rPr>
              <a:t>Treaty of </a:t>
            </a:r>
            <a:r>
              <a:rPr lang="en-US" sz="2800" b="1" smtClean="0">
                <a:latin typeface="Arial" charset="0"/>
                <a:cs typeface="Arial" charset="0"/>
              </a:rPr>
              <a:t>Versailles</a:t>
            </a:r>
            <a:br>
              <a:rPr lang="en-US" sz="2800" b="1" smtClean="0">
                <a:latin typeface="Arial" charset="0"/>
                <a:cs typeface="Arial" charset="0"/>
              </a:rPr>
            </a:br>
            <a:r>
              <a:rPr lang="en-US" sz="3600" b="1" smtClean="0">
                <a:latin typeface="Arial" charset="0"/>
                <a:cs typeface="Arial" charset="0"/>
              </a:rPr>
              <a:t>1919</a:t>
            </a:r>
            <a:br>
              <a:rPr lang="en-US" sz="3600" b="1" smtClean="0">
                <a:latin typeface="Arial" charset="0"/>
                <a:cs typeface="Arial" charset="0"/>
              </a:rPr>
            </a:br>
            <a:r>
              <a:rPr lang="en-US" sz="3600" b="1" smtClean="0">
                <a:latin typeface="Arial" charset="0"/>
                <a:cs typeface="Arial" charset="0"/>
              </a:rPr>
              <a:t/>
            </a:r>
            <a:br>
              <a:rPr lang="en-US" sz="3600" b="1" smtClean="0">
                <a:latin typeface="Arial" charset="0"/>
                <a:cs typeface="Arial" charset="0"/>
              </a:rPr>
            </a:br>
            <a:r>
              <a:rPr lang="en-US" sz="3600" b="1" smtClean="0">
                <a:latin typeface="Arial" charset="0"/>
                <a:cs typeface="Arial" charset="0"/>
              </a:rPr>
              <a:t/>
            </a:r>
            <a:br>
              <a:rPr lang="en-US" sz="3600" b="1" smtClean="0">
                <a:latin typeface="Arial" charset="0"/>
                <a:cs typeface="Arial" charset="0"/>
              </a:rPr>
            </a:br>
            <a:endParaRPr lang="en-US" sz="3600" b="1" smtClean="0">
              <a:latin typeface="Arial" charset="0"/>
              <a:cs typeface="Arial" charset="0"/>
            </a:endParaRPr>
          </a:p>
        </p:txBody>
      </p:sp>
      <p:pic>
        <p:nvPicPr>
          <p:cNvPr id="25602" name="Shape 82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04988" y="0"/>
            <a:ext cx="7362825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simple-ligh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135</Words>
  <PresentationFormat>On-screen Show (16:9)</PresentationFormat>
  <Paragraphs>39</Paragraphs>
  <Slides>34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Design Template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6" baseType="lpstr">
      <vt:lpstr>Arial</vt:lpstr>
      <vt:lpstr>simple-light</vt:lpstr>
      <vt:lpstr>Goethe Institut  Transatlantic Outreach Program</vt:lpstr>
      <vt:lpstr>What?</vt:lpstr>
      <vt:lpstr>Resources</vt:lpstr>
      <vt:lpstr>Holy  Roman  Empire: 962-1806  </vt:lpstr>
      <vt:lpstr>Slide 5</vt:lpstr>
      <vt:lpstr>Slide 6</vt:lpstr>
      <vt:lpstr>Slide 7</vt:lpstr>
      <vt:lpstr>World War I:  1914-1918  </vt:lpstr>
      <vt:lpstr>Treaty of Versailles 1919   </vt:lpstr>
      <vt:lpstr>Slide 10</vt:lpstr>
      <vt:lpstr>Slide 11</vt:lpstr>
      <vt:lpstr>Slide 12</vt:lpstr>
      <vt:lpstr>Slide 13</vt:lpstr>
      <vt:lpstr>Slide 14</vt:lpstr>
      <vt:lpstr>96 miles Statistics     </vt:lpstr>
      <vt:lpstr>Transatlantic Outreach Program</vt:lpstr>
      <vt:lpstr>Munich: Bavaria Wealthy and Conservative</vt:lpstr>
      <vt:lpstr>Dachau: The First Concentration Camp</vt:lpstr>
      <vt:lpstr>Slide 19</vt:lpstr>
      <vt:lpstr>Memorial to the Jews</vt:lpstr>
      <vt:lpstr>Memorial to the Homosexuals</vt:lpstr>
      <vt:lpstr>Geisa: Point Alpha</vt:lpstr>
      <vt:lpstr>Slide 23</vt:lpstr>
      <vt:lpstr>View from the West’s lookout tower   </vt:lpstr>
      <vt:lpstr>Leipzig and Revolution</vt:lpstr>
      <vt:lpstr>Fuck the Stasi</vt:lpstr>
      <vt:lpstr>Berlin: Stasi</vt:lpstr>
      <vt:lpstr>Potsdam Prison</vt:lpstr>
      <vt:lpstr>Slide 29</vt:lpstr>
      <vt:lpstr>Slide 30</vt:lpstr>
      <vt:lpstr>Slide 31</vt:lpstr>
      <vt:lpstr>     The Wall  </vt:lpstr>
      <vt:lpstr>The Reichstag</vt:lpstr>
      <vt:lpstr>Slide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Goethe Institut  Transatlantic Outreach Program</dc:title>
  <cp:lastModifiedBy>any</cp:lastModifiedBy>
  <cp:revision>1</cp:revision>
  <dcterms:modified xsi:type="dcterms:W3CDTF">2015-03-18T18:19:15Z</dcterms:modified>
</cp:coreProperties>
</file>